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299" r:id="rId11"/>
    <p:sldId id="290" r:id="rId12"/>
    <p:sldId id="280" r:id="rId13"/>
    <p:sldId id="291" r:id="rId14"/>
    <p:sldId id="281" r:id="rId15"/>
    <p:sldId id="256" r:id="rId16"/>
    <p:sldId id="333" r:id="rId17"/>
    <p:sldId id="331" r:id="rId18"/>
    <p:sldId id="408" r:id="rId19"/>
    <p:sldId id="330" r:id="rId20"/>
    <p:sldId id="286" r:id="rId21"/>
    <p:sldId id="302" r:id="rId22"/>
    <p:sldId id="33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296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2" r:id="rId15"/>
    <p:sldLayoutId id="2147483705" r:id="rId16"/>
    <p:sldLayoutId id="2147483706" r:id="rId17"/>
    <p:sldLayoutId id="2147483707" r:id="rId18"/>
    <p:sldLayoutId id="2147483708" r:id="rId19"/>
    <p:sldLayoutId id="2147483656" r:id="rId20"/>
    <p:sldLayoutId id="214748368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Pasos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46004" y="5696968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270085"/>
            <a:ext cx="10331901" cy="4317830"/>
            <a:chOff x="960760" y="1821906"/>
            <a:chExt cx="10331901" cy="4317830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541067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2105025" y="5034206"/>
              <a:ext cx="1438276" cy="1105530"/>
              <a:chOff x="803640" y="3362835"/>
              <a:chExt cx="2059657" cy="1105530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7637" y="5034206"/>
              <a:ext cx="1438276" cy="1105530"/>
              <a:chOff x="803640" y="3362835"/>
              <a:chExt cx="2059657" cy="1105530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105530"/>
              <a:chOff x="803640" y="3362835"/>
              <a:chExt cx="2059657" cy="1105530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822861" y="5034206"/>
              <a:ext cx="1438276" cy="1105530"/>
              <a:chOff x="803640" y="3362835"/>
              <a:chExt cx="2059657" cy="1105530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395472" y="5034206"/>
              <a:ext cx="1438276" cy="1105530"/>
              <a:chOff x="803640" y="3362835"/>
              <a:chExt cx="2059657" cy="1105530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그룹 27">
              <a:extLst>
                <a:ext uri="{FF2B5EF4-FFF2-40B4-BE49-F238E27FC236}">
                  <a16:creationId xmlns:a16="http://schemas.microsoft.com/office/drawing/2014/main" id="{A8295E63-3818-F144-B87B-36791F741934}"/>
                </a:ext>
              </a:extLst>
            </p:cNvPr>
            <p:cNvGrpSpPr/>
            <p:nvPr/>
          </p:nvGrpSpPr>
          <p:grpSpPr>
            <a:xfrm>
              <a:off x="3872378" y="1821906"/>
              <a:ext cx="4392488" cy="1045508"/>
              <a:chOff x="3872378" y="1401441"/>
              <a:chExt cx="4392488" cy="1045508"/>
            </a:xfrm>
          </p:grpSpPr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CA19820C-A1E0-754F-AA9C-3ECF076E5C3B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Get a modern PowerPoint  Presentation that is beautifully designed</a:t>
                </a:r>
              </a:p>
            </p:txBody>
          </p:sp>
          <p:sp>
            <p:nvSpPr>
              <p:cNvPr id="69" name="Text Placeholder 10">
                <a:extLst>
                  <a:ext uri="{FF2B5EF4-FFF2-40B4-BE49-F238E27FC236}">
                    <a16:creationId xmlns:a16="http://schemas.microsoft.com/office/drawing/2014/main" id="{D4B0D3DB-250D-584F-887A-995BE6D1F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ko-KR" sz="1800" b="1" dirty="0">
                    <a:solidFill>
                      <a:schemeClr val="accent3"/>
                    </a:solidFill>
                    <a:cs typeface="Arial" pitchFamily="34" charset="0"/>
                  </a:rPr>
                  <a:t>Portfolio Presentation</a:t>
                </a:r>
              </a:p>
            </p:txBody>
          </p:sp>
        </p:grp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824163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2224558" y="3079713"/>
              <a:ext cx="1199211" cy="673514"/>
              <a:chOff x="2113657" y="4283314"/>
              <a:chExt cx="3647460" cy="673514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786894" y="3074505"/>
              <a:ext cx="1199211" cy="673514"/>
              <a:chOff x="2113657" y="4283314"/>
              <a:chExt cx="3647460" cy="673514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366427" y="3074505"/>
              <a:ext cx="1199211" cy="673514"/>
              <a:chOff x="2113657" y="4283314"/>
              <a:chExt cx="3647460" cy="673514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945961" y="3074505"/>
              <a:ext cx="1199211" cy="673514"/>
              <a:chOff x="2113657" y="4283314"/>
              <a:chExt cx="3647460" cy="673514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515005" y="3074505"/>
              <a:ext cx="1199211" cy="673514"/>
              <a:chOff x="2113657" y="4283314"/>
              <a:chExt cx="3647460" cy="6735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9475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0853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Análisis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a la Información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contenida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juego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salariales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entre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l@s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futbolistas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mundo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uso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los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predecir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el valor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mercado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salario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l@s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futbolistas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aplicando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Machine Learning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Crear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plataforma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permita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electrónico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Mercado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salarios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+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12" y="3440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491398" y="2989079"/>
            <a:ext cx="2393794" cy="1199421"/>
            <a:chOff x="601944" y="5162525"/>
            <a:chExt cx="1737808" cy="1199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756959" y="5424694"/>
            <a:ext cx="2393794" cy="1107275"/>
            <a:chOff x="2604972" y="5254671"/>
            <a:chExt cx="1737808" cy="11072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54671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Nota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incluye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2018-2019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clubes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995632" y="1206623"/>
            <a:ext cx="3905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995633" y="4083325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995633" y="3140628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Análisis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estadístico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las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jugadores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que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juegan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651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a lo largo de los 5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continentes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del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mundo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563146" y="549293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563146" y="2413337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563145" y="4592245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15762AA1-0541-FF45-960C-F56E9E96627A}"/>
              </a:ext>
            </a:extLst>
          </p:cNvPr>
          <p:cNvSpPr txBox="1"/>
          <p:nvPr/>
        </p:nvSpPr>
        <p:spPr>
          <a:xfrm>
            <a:off x="8384769" y="4987661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brechas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salariales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de valor de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0" y="351681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17F7E97-9488-154C-8174-C894BF00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19" y="830068"/>
            <a:ext cx="4871305" cy="48713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D55832C-A077-5C4F-A7B4-961072D0F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3" y="135162"/>
            <a:ext cx="3748298" cy="460927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1BC527-B9F9-4B4F-8F78-C4F71B2F1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81" y="1156627"/>
            <a:ext cx="5487538" cy="546181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D648374-FEDF-CD4E-A034-FAF9251C6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64" y="135162"/>
            <a:ext cx="4527771" cy="37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776825" y="1895407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776826" y="104539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0" y="481913"/>
            <a:ext cx="5736668" cy="54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47820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Reducir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las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brechas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con Machine Learning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1190605">
            <a:off x="4666360" y="159779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2059</Words>
  <Application>Microsoft Macintosh PowerPoint</Application>
  <PresentationFormat>Panorámica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160</cp:revision>
  <dcterms:created xsi:type="dcterms:W3CDTF">2018-04-24T17:14:44Z</dcterms:created>
  <dcterms:modified xsi:type="dcterms:W3CDTF">2019-12-12T19:00:30Z</dcterms:modified>
</cp:coreProperties>
</file>